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17"/>
  </p:notesMasterIdLst>
  <p:sldIdLst>
    <p:sldId id="256" r:id="rId2"/>
    <p:sldId id="265" r:id="rId3"/>
    <p:sldId id="261" r:id="rId4"/>
    <p:sldId id="259" r:id="rId5"/>
    <p:sldId id="260" r:id="rId6"/>
    <p:sldId id="264" r:id="rId7"/>
    <p:sldId id="266" r:id="rId8"/>
    <p:sldId id="267" r:id="rId9"/>
    <p:sldId id="268" r:id="rId10"/>
    <p:sldId id="273" r:id="rId11"/>
    <p:sldId id="269" r:id="rId12"/>
    <p:sldId id="270" r:id="rId13"/>
    <p:sldId id="274" r:id="rId14"/>
    <p:sldId id="272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000"/>
    <a:srgbClr val="3DA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9"/>
    <p:restoredTop sz="93682"/>
  </p:normalViewPr>
  <p:slideViewPr>
    <p:cSldViewPr snapToGrid="0" snapToObjects="1">
      <p:cViewPr varScale="1">
        <p:scale>
          <a:sx n="101" d="100"/>
          <a:sy n="101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03AC0-7EFD-8E44-8099-77ECD41D8509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5254FC7D-EBDB-C94C-9C7B-F5D1543DC3F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CONTENT ITEM®</a:t>
          </a:r>
          <a:endParaRPr lang="en-US" dirty="0">
            <a:solidFill>
              <a:schemeClr val="tx1"/>
            </a:solidFill>
          </a:endParaRPr>
        </a:p>
      </dgm:t>
    </dgm:pt>
    <dgm:pt modelId="{01F47767-1D58-9C43-8A1C-4D9BB4AD532D}" type="parTrans" cxnId="{814DFC31-C18F-6843-B287-17D75E4B0EF3}">
      <dgm:prSet/>
      <dgm:spPr/>
      <dgm:t>
        <a:bodyPr/>
        <a:lstStyle/>
        <a:p>
          <a:endParaRPr lang="en-US"/>
        </a:p>
      </dgm:t>
    </dgm:pt>
    <dgm:pt modelId="{7CE8B053-93CF-BD41-B16C-92BEDF74F909}" type="sibTrans" cxnId="{814DFC31-C18F-6843-B287-17D75E4B0EF3}">
      <dgm:prSet/>
      <dgm:spPr/>
      <dgm:t>
        <a:bodyPr/>
        <a:lstStyle/>
        <a:p>
          <a:endParaRPr lang="en-US"/>
        </a:p>
      </dgm:t>
    </dgm:pt>
    <dgm:pt modelId="{21F9C290-4E2B-D24F-AAEA-5AD9D3733B0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CC®</a:t>
          </a:r>
          <a:endParaRPr lang="en-US" dirty="0">
            <a:solidFill>
              <a:schemeClr val="tx1"/>
            </a:solidFill>
          </a:endParaRPr>
        </a:p>
      </dgm:t>
    </dgm:pt>
    <dgm:pt modelId="{E4BCD0AD-C839-8548-892C-E3BF0956B18C}" type="parTrans" cxnId="{BA9D23F1-66B2-DB43-A2D3-0114957AE599}">
      <dgm:prSet/>
      <dgm:spPr/>
      <dgm:t>
        <a:bodyPr/>
        <a:lstStyle/>
        <a:p>
          <a:endParaRPr lang="en-US"/>
        </a:p>
      </dgm:t>
    </dgm:pt>
    <dgm:pt modelId="{8A6D15ED-CFC5-2343-988D-93AA441CD45B}" type="sibTrans" cxnId="{BA9D23F1-66B2-DB43-A2D3-0114957AE599}">
      <dgm:prSet/>
      <dgm:spPr/>
      <dgm:t>
        <a:bodyPr/>
        <a:lstStyle/>
        <a:p>
          <a:endParaRPr lang="en-US"/>
        </a:p>
      </dgm:t>
    </dgm:pt>
    <dgm:pt modelId="{0C4B5839-CF6D-D643-954E-D87E70C0883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LTI®</a:t>
          </a:r>
          <a:endParaRPr lang="en-US" dirty="0">
            <a:solidFill>
              <a:schemeClr val="tx1"/>
            </a:solidFill>
          </a:endParaRPr>
        </a:p>
      </dgm:t>
    </dgm:pt>
    <dgm:pt modelId="{2085A586-5E06-4740-9E10-5F7FE3AED149}" type="parTrans" cxnId="{8D2A44A2-A91C-2441-8781-C1B7A14F394A}">
      <dgm:prSet/>
      <dgm:spPr/>
      <dgm:t>
        <a:bodyPr/>
        <a:lstStyle/>
        <a:p>
          <a:endParaRPr lang="en-US"/>
        </a:p>
      </dgm:t>
    </dgm:pt>
    <dgm:pt modelId="{2FEE0124-FEE7-F249-A5EE-F435022148A6}" type="sibTrans" cxnId="{8D2A44A2-A91C-2441-8781-C1B7A14F394A}">
      <dgm:prSet/>
      <dgm:spPr/>
      <dgm:t>
        <a:bodyPr/>
        <a:lstStyle/>
        <a:p>
          <a:endParaRPr lang="en-US"/>
        </a:p>
      </dgm:t>
    </dgm:pt>
    <dgm:pt modelId="{B2D2FC42-1ADE-AD46-81F3-6EF33F32D4C0}" type="pres">
      <dgm:prSet presAssocID="{FB803AC0-7EFD-8E44-8099-77ECD41D850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4329E3-3DA8-F543-BC6A-65E88CACD975}" type="pres">
      <dgm:prSet presAssocID="{5254FC7D-EBDB-C94C-9C7B-F5D1543DC3F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9EAAA-8FF8-8941-9A78-1554B7C471CF}" type="pres">
      <dgm:prSet presAssocID="{5254FC7D-EBDB-C94C-9C7B-F5D1543DC3F2}" presName="gear1srcNode" presStyleLbl="node1" presStyleIdx="0" presStyleCnt="3"/>
      <dgm:spPr/>
      <dgm:t>
        <a:bodyPr/>
        <a:lstStyle/>
        <a:p>
          <a:endParaRPr lang="en-US"/>
        </a:p>
      </dgm:t>
    </dgm:pt>
    <dgm:pt modelId="{449F0CB1-D66E-A044-AE04-CE70D1586076}" type="pres">
      <dgm:prSet presAssocID="{5254FC7D-EBDB-C94C-9C7B-F5D1543DC3F2}" presName="gear1dstNode" presStyleLbl="node1" presStyleIdx="0" presStyleCnt="3"/>
      <dgm:spPr/>
      <dgm:t>
        <a:bodyPr/>
        <a:lstStyle/>
        <a:p>
          <a:endParaRPr lang="en-US"/>
        </a:p>
      </dgm:t>
    </dgm:pt>
    <dgm:pt modelId="{5F8B13C2-6AA5-8E48-B08F-271FE8B15D73}" type="pres">
      <dgm:prSet presAssocID="{21F9C290-4E2B-D24F-AAEA-5AD9D3733B0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50C70F-7ED1-C04F-960A-94086B07D924}" type="pres">
      <dgm:prSet presAssocID="{21F9C290-4E2B-D24F-AAEA-5AD9D3733B0F}" presName="gear2srcNode" presStyleLbl="node1" presStyleIdx="1" presStyleCnt="3"/>
      <dgm:spPr/>
      <dgm:t>
        <a:bodyPr/>
        <a:lstStyle/>
        <a:p>
          <a:endParaRPr lang="en-US"/>
        </a:p>
      </dgm:t>
    </dgm:pt>
    <dgm:pt modelId="{4CA655C7-18B4-A64D-9AD9-5ABDA0E495B9}" type="pres">
      <dgm:prSet presAssocID="{21F9C290-4E2B-D24F-AAEA-5AD9D3733B0F}" presName="gear2dstNode" presStyleLbl="node1" presStyleIdx="1" presStyleCnt="3"/>
      <dgm:spPr/>
      <dgm:t>
        <a:bodyPr/>
        <a:lstStyle/>
        <a:p>
          <a:endParaRPr lang="en-US"/>
        </a:p>
      </dgm:t>
    </dgm:pt>
    <dgm:pt modelId="{8F0F215D-46CB-6740-834B-069FC4CC7236}" type="pres">
      <dgm:prSet presAssocID="{0C4B5839-CF6D-D643-954E-D87E70C08835}" presName="gear3" presStyleLbl="node1" presStyleIdx="2" presStyleCnt="3"/>
      <dgm:spPr/>
      <dgm:t>
        <a:bodyPr/>
        <a:lstStyle/>
        <a:p>
          <a:endParaRPr lang="en-US"/>
        </a:p>
      </dgm:t>
    </dgm:pt>
    <dgm:pt modelId="{FB784593-BC28-F044-BBDE-B0666115D904}" type="pres">
      <dgm:prSet presAssocID="{0C4B5839-CF6D-D643-954E-D87E70C0883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AC760-91AE-CB49-AA7B-3F82AAE3001F}" type="pres">
      <dgm:prSet presAssocID="{0C4B5839-CF6D-D643-954E-D87E70C08835}" presName="gear3srcNode" presStyleLbl="node1" presStyleIdx="2" presStyleCnt="3"/>
      <dgm:spPr/>
      <dgm:t>
        <a:bodyPr/>
        <a:lstStyle/>
        <a:p>
          <a:endParaRPr lang="en-US"/>
        </a:p>
      </dgm:t>
    </dgm:pt>
    <dgm:pt modelId="{2EF4F175-B3AB-9046-8778-8680FFDA2895}" type="pres">
      <dgm:prSet presAssocID="{0C4B5839-CF6D-D643-954E-D87E70C08835}" presName="gear3dstNode" presStyleLbl="node1" presStyleIdx="2" presStyleCnt="3"/>
      <dgm:spPr/>
      <dgm:t>
        <a:bodyPr/>
        <a:lstStyle/>
        <a:p>
          <a:endParaRPr lang="en-US"/>
        </a:p>
      </dgm:t>
    </dgm:pt>
    <dgm:pt modelId="{A05A29C6-30FB-6B44-8723-4961B8C06B70}" type="pres">
      <dgm:prSet presAssocID="{7CE8B053-93CF-BD41-B16C-92BEDF74F90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81734C5-EC5F-B442-A8F7-0E6352E3467F}" type="pres">
      <dgm:prSet presAssocID="{8A6D15ED-CFC5-2343-988D-93AA441CD45B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DE87692-A710-3D40-B881-F41C5E3E790E}" type="pres">
      <dgm:prSet presAssocID="{2FEE0124-FEE7-F249-A5EE-F43502214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85B1BB8-DF22-5C40-B9D6-8BB98FC9F28D}" type="presOf" srcId="{21F9C290-4E2B-D24F-AAEA-5AD9D3733B0F}" destId="{4CA655C7-18B4-A64D-9AD9-5ABDA0E495B9}" srcOrd="2" destOrd="0" presId="urn:microsoft.com/office/officeart/2005/8/layout/gear1"/>
    <dgm:cxn modelId="{86B31465-14D3-794C-9D75-7414642993D4}" type="presOf" srcId="{5254FC7D-EBDB-C94C-9C7B-F5D1543DC3F2}" destId="{449F0CB1-D66E-A044-AE04-CE70D1586076}" srcOrd="2" destOrd="0" presId="urn:microsoft.com/office/officeart/2005/8/layout/gear1"/>
    <dgm:cxn modelId="{40707530-6C37-F243-BDD4-40934AC23366}" type="presOf" srcId="{FB803AC0-7EFD-8E44-8099-77ECD41D8509}" destId="{B2D2FC42-1ADE-AD46-81F3-6EF33F32D4C0}" srcOrd="0" destOrd="0" presId="urn:microsoft.com/office/officeart/2005/8/layout/gear1"/>
    <dgm:cxn modelId="{ACC82690-419A-474F-B6B5-A8D6AD5D6350}" type="presOf" srcId="{5254FC7D-EBDB-C94C-9C7B-F5D1543DC3F2}" destId="{12E9EAAA-8FF8-8941-9A78-1554B7C471CF}" srcOrd="1" destOrd="0" presId="urn:microsoft.com/office/officeart/2005/8/layout/gear1"/>
    <dgm:cxn modelId="{DC6385B2-3B9E-6649-A416-653C921D2576}" type="presOf" srcId="{8A6D15ED-CFC5-2343-988D-93AA441CD45B}" destId="{081734C5-EC5F-B442-A8F7-0E6352E3467F}" srcOrd="0" destOrd="0" presId="urn:microsoft.com/office/officeart/2005/8/layout/gear1"/>
    <dgm:cxn modelId="{46984030-E52C-E547-8D05-2730F9A84ED8}" type="presOf" srcId="{21F9C290-4E2B-D24F-AAEA-5AD9D3733B0F}" destId="{3450C70F-7ED1-C04F-960A-94086B07D924}" srcOrd="1" destOrd="0" presId="urn:microsoft.com/office/officeart/2005/8/layout/gear1"/>
    <dgm:cxn modelId="{8D2A44A2-A91C-2441-8781-C1B7A14F394A}" srcId="{FB803AC0-7EFD-8E44-8099-77ECD41D8509}" destId="{0C4B5839-CF6D-D643-954E-D87E70C08835}" srcOrd="2" destOrd="0" parTransId="{2085A586-5E06-4740-9E10-5F7FE3AED149}" sibTransId="{2FEE0124-FEE7-F249-A5EE-F435022148A6}"/>
    <dgm:cxn modelId="{00F71997-5155-D24F-8CB0-32616B8694A4}" type="presOf" srcId="{0C4B5839-CF6D-D643-954E-D87E70C08835}" destId="{546AC760-91AE-CB49-AA7B-3F82AAE3001F}" srcOrd="2" destOrd="0" presId="urn:microsoft.com/office/officeart/2005/8/layout/gear1"/>
    <dgm:cxn modelId="{814DFC31-C18F-6843-B287-17D75E4B0EF3}" srcId="{FB803AC0-7EFD-8E44-8099-77ECD41D8509}" destId="{5254FC7D-EBDB-C94C-9C7B-F5D1543DC3F2}" srcOrd="0" destOrd="0" parTransId="{01F47767-1D58-9C43-8A1C-4D9BB4AD532D}" sibTransId="{7CE8B053-93CF-BD41-B16C-92BEDF74F909}"/>
    <dgm:cxn modelId="{DAF472D1-04DC-E945-BCF1-F3CF9A57621C}" type="presOf" srcId="{7CE8B053-93CF-BD41-B16C-92BEDF74F909}" destId="{A05A29C6-30FB-6B44-8723-4961B8C06B70}" srcOrd="0" destOrd="0" presId="urn:microsoft.com/office/officeart/2005/8/layout/gear1"/>
    <dgm:cxn modelId="{D42BB8F6-FF92-B34C-8BC5-7C3F31C4334E}" type="presOf" srcId="{2FEE0124-FEE7-F249-A5EE-F435022148A6}" destId="{FDE87692-A710-3D40-B881-F41C5E3E790E}" srcOrd="0" destOrd="0" presId="urn:microsoft.com/office/officeart/2005/8/layout/gear1"/>
    <dgm:cxn modelId="{6667B2BE-AA4A-ED40-933F-48BCB510080E}" type="presOf" srcId="{0C4B5839-CF6D-D643-954E-D87E70C08835}" destId="{8F0F215D-46CB-6740-834B-069FC4CC7236}" srcOrd="0" destOrd="0" presId="urn:microsoft.com/office/officeart/2005/8/layout/gear1"/>
    <dgm:cxn modelId="{3EE7DEDF-9012-204D-B80A-74BAA5AE49C8}" type="presOf" srcId="{0C4B5839-CF6D-D643-954E-D87E70C08835}" destId="{2EF4F175-B3AB-9046-8778-8680FFDA2895}" srcOrd="3" destOrd="0" presId="urn:microsoft.com/office/officeart/2005/8/layout/gear1"/>
    <dgm:cxn modelId="{718000D6-8AA6-FE49-8C83-864E83C6F65E}" type="presOf" srcId="{21F9C290-4E2B-D24F-AAEA-5AD9D3733B0F}" destId="{5F8B13C2-6AA5-8E48-B08F-271FE8B15D73}" srcOrd="0" destOrd="0" presId="urn:microsoft.com/office/officeart/2005/8/layout/gear1"/>
    <dgm:cxn modelId="{8702C2D0-4985-EA40-9476-3554EBE30959}" type="presOf" srcId="{5254FC7D-EBDB-C94C-9C7B-F5D1543DC3F2}" destId="{8C4329E3-3DA8-F543-BC6A-65E88CACD975}" srcOrd="0" destOrd="0" presId="urn:microsoft.com/office/officeart/2005/8/layout/gear1"/>
    <dgm:cxn modelId="{030AA83B-53F3-CC4A-86B4-9F76C6FBFD90}" type="presOf" srcId="{0C4B5839-CF6D-D643-954E-D87E70C08835}" destId="{FB784593-BC28-F044-BBDE-B0666115D904}" srcOrd="1" destOrd="0" presId="urn:microsoft.com/office/officeart/2005/8/layout/gear1"/>
    <dgm:cxn modelId="{BA9D23F1-66B2-DB43-A2D3-0114957AE599}" srcId="{FB803AC0-7EFD-8E44-8099-77ECD41D8509}" destId="{21F9C290-4E2B-D24F-AAEA-5AD9D3733B0F}" srcOrd="1" destOrd="0" parTransId="{E4BCD0AD-C839-8548-892C-E3BF0956B18C}" sibTransId="{8A6D15ED-CFC5-2343-988D-93AA441CD45B}"/>
    <dgm:cxn modelId="{E2E8E1B4-D4BB-4247-A011-20FC8C115A05}" type="presParOf" srcId="{B2D2FC42-1ADE-AD46-81F3-6EF33F32D4C0}" destId="{8C4329E3-3DA8-F543-BC6A-65E88CACD975}" srcOrd="0" destOrd="0" presId="urn:microsoft.com/office/officeart/2005/8/layout/gear1"/>
    <dgm:cxn modelId="{5035E0E3-C09D-9140-9BFF-DD32C6EA70A7}" type="presParOf" srcId="{B2D2FC42-1ADE-AD46-81F3-6EF33F32D4C0}" destId="{12E9EAAA-8FF8-8941-9A78-1554B7C471CF}" srcOrd="1" destOrd="0" presId="urn:microsoft.com/office/officeart/2005/8/layout/gear1"/>
    <dgm:cxn modelId="{F8979749-CBB5-BA4D-97F4-6436B60FD4E2}" type="presParOf" srcId="{B2D2FC42-1ADE-AD46-81F3-6EF33F32D4C0}" destId="{449F0CB1-D66E-A044-AE04-CE70D1586076}" srcOrd="2" destOrd="0" presId="urn:microsoft.com/office/officeart/2005/8/layout/gear1"/>
    <dgm:cxn modelId="{C2AF0E2B-633C-FF4F-97C3-CC693A15BC29}" type="presParOf" srcId="{B2D2FC42-1ADE-AD46-81F3-6EF33F32D4C0}" destId="{5F8B13C2-6AA5-8E48-B08F-271FE8B15D73}" srcOrd="3" destOrd="0" presId="urn:microsoft.com/office/officeart/2005/8/layout/gear1"/>
    <dgm:cxn modelId="{C284AF56-100E-6546-8683-952AB96D24C2}" type="presParOf" srcId="{B2D2FC42-1ADE-AD46-81F3-6EF33F32D4C0}" destId="{3450C70F-7ED1-C04F-960A-94086B07D924}" srcOrd="4" destOrd="0" presId="urn:microsoft.com/office/officeart/2005/8/layout/gear1"/>
    <dgm:cxn modelId="{624CE7C8-C6AF-574D-AF78-A0E5011E49C6}" type="presParOf" srcId="{B2D2FC42-1ADE-AD46-81F3-6EF33F32D4C0}" destId="{4CA655C7-18B4-A64D-9AD9-5ABDA0E495B9}" srcOrd="5" destOrd="0" presId="urn:microsoft.com/office/officeart/2005/8/layout/gear1"/>
    <dgm:cxn modelId="{C900AAF7-0DA2-8643-B826-994D3BFFA362}" type="presParOf" srcId="{B2D2FC42-1ADE-AD46-81F3-6EF33F32D4C0}" destId="{8F0F215D-46CB-6740-834B-069FC4CC7236}" srcOrd="6" destOrd="0" presId="urn:microsoft.com/office/officeart/2005/8/layout/gear1"/>
    <dgm:cxn modelId="{C426E1A0-C5C1-484F-81CF-6EB8961D824C}" type="presParOf" srcId="{B2D2FC42-1ADE-AD46-81F3-6EF33F32D4C0}" destId="{FB784593-BC28-F044-BBDE-B0666115D904}" srcOrd="7" destOrd="0" presId="urn:microsoft.com/office/officeart/2005/8/layout/gear1"/>
    <dgm:cxn modelId="{B09AB2F6-96B3-5E45-B27B-C5412EDECCC6}" type="presParOf" srcId="{B2D2FC42-1ADE-AD46-81F3-6EF33F32D4C0}" destId="{546AC760-91AE-CB49-AA7B-3F82AAE3001F}" srcOrd="8" destOrd="0" presId="urn:microsoft.com/office/officeart/2005/8/layout/gear1"/>
    <dgm:cxn modelId="{9F4EB3A4-264E-1241-8AFE-17B9CF48E79A}" type="presParOf" srcId="{B2D2FC42-1ADE-AD46-81F3-6EF33F32D4C0}" destId="{2EF4F175-B3AB-9046-8778-8680FFDA2895}" srcOrd="9" destOrd="0" presId="urn:microsoft.com/office/officeart/2005/8/layout/gear1"/>
    <dgm:cxn modelId="{90AE368B-01CB-0845-8721-AAA3BE62A671}" type="presParOf" srcId="{B2D2FC42-1ADE-AD46-81F3-6EF33F32D4C0}" destId="{A05A29C6-30FB-6B44-8723-4961B8C06B70}" srcOrd="10" destOrd="0" presId="urn:microsoft.com/office/officeart/2005/8/layout/gear1"/>
    <dgm:cxn modelId="{2DC9E03C-9C6F-F34F-9D75-1CDDB44F33BA}" type="presParOf" srcId="{B2D2FC42-1ADE-AD46-81F3-6EF33F32D4C0}" destId="{081734C5-EC5F-B442-A8F7-0E6352E3467F}" srcOrd="11" destOrd="0" presId="urn:microsoft.com/office/officeart/2005/8/layout/gear1"/>
    <dgm:cxn modelId="{43BD432B-E5A0-A34B-8C5F-EF90D3206CC8}" type="presParOf" srcId="{B2D2FC42-1ADE-AD46-81F3-6EF33F32D4C0}" destId="{FDE87692-A710-3D40-B881-F41C5E3E79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03AC0-7EFD-8E44-8099-77ECD41D8509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5254FC7D-EBDB-C94C-9C7B-F5D1543DC3F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CONTENT ITEM®</a:t>
          </a:r>
          <a:endParaRPr lang="en-US" dirty="0">
            <a:solidFill>
              <a:schemeClr val="tx1"/>
            </a:solidFill>
          </a:endParaRPr>
        </a:p>
      </dgm:t>
    </dgm:pt>
    <dgm:pt modelId="{01F47767-1D58-9C43-8A1C-4D9BB4AD532D}" type="parTrans" cxnId="{814DFC31-C18F-6843-B287-17D75E4B0EF3}">
      <dgm:prSet/>
      <dgm:spPr/>
      <dgm:t>
        <a:bodyPr/>
        <a:lstStyle/>
        <a:p>
          <a:endParaRPr lang="en-US"/>
        </a:p>
      </dgm:t>
    </dgm:pt>
    <dgm:pt modelId="{7CE8B053-93CF-BD41-B16C-92BEDF74F909}" type="sibTrans" cxnId="{814DFC31-C18F-6843-B287-17D75E4B0EF3}">
      <dgm:prSet/>
      <dgm:spPr/>
      <dgm:t>
        <a:bodyPr/>
        <a:lstStyle/>
        <a:p>
          <a:endParaRPr lang="en-US"/>
        </a:p>
      </dgm:t>
    </dgm:pt>
    <dgm:pt modelId="{21F9C290-4E2B-D24F-AAEA-5AD9D3733B0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CC®</a:t>
          </a:r>
          <a:endParaRPr lang="en-US" dirty="0">
            <a:solidFill>
              <a:schemeClr val="tx1"/>
            </a:solidFill>
          </a:endParaRPr>
        </a:p>
      </dgm:t>
    </dgm:pt>
    <dgm:pt modelId="{E4BCD0AD-C839-8548-892C-E3BF0956B18C}" type="parTrans" cxnId="{BA9D23F1-66B2-DB43-A2D3-0114957AE599}">
      <dgm:prSet/>
      <dgm:spPr/>
      <dgm:t>
        <a:bodyPr/>
        <a:lstStyle/>
        <a:p>
          <a:endParaRPr lang="en-US"/>
        </a:p>
      </dgm:t>
    </dgm:pt>
    <dgm:pt modelId="{8A6D15ED-CFC5-2343-988D-93AA441CD45B}" type="sibTrans" cxnId="{BA9D23F1-66B2-DB43-A2D3-0114957AE599}">
      <dgm:prSet/>
      <dgm:spPr/>
      <dgm:t>
        <a:bodyPr/>
        <a:lstStyle/>
        <a:p>
          <a:endParaRPr lang="en-US"/>
        </a:p>
      </dgm:t>
    </dgm:pt>
    <dgm:pt modelId="{0C4B5839-CF6D-D643-954E-D87E70C0883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LTI®</a:t>
          </a:r>
          <a:endParaRPr lang="en-US" dirty="0">
            <a:solidFill>
              <a:schemeClr val="tx1"/>
            </a:solidFill>
          </a:endParaRPr>
        </a:p>
      </dgm:t>
    </dgm:pt>
    <dgm:pt modelId="{2085A586-5E06-4740-9E10-5F7FE3AED149}" type="parTrans" cxnId="{8D2A44A2-A91C-2441-8781-C1B7A14F394A}">
      <dgm:prSet/>
      <dgm:spPr/>
      <dgm:t>
        <a:bodyPr/>
        <a:lstStyle/>
        <a:p>
          <a:endParaRPr lang="en-US"/>
        </a:p>
      </dgm:t>
    </dgm:pt>
    <dgm:pt modelId="{2FEE0124-FEE7-F249-A5EE-F435022148A6}" type="sibTrans" cxnId="{8D2A44A2-A91C-2441-8781-C1B7A14F394A}">
      <dgm:prSet/>
      <dgm:spPr/>
      <dgm:t>
        <a:bodyPr/>
        <a:lstStyle/>
        <a:p>
          <a:endParaRPr lang="en-US"/>
        </a:p>
      </dgm:t>
    </dgm:pt>
    <dgm:pt modelId="{B2D2FC42-1ADE-AD46-81F3-6EF33F32D4C0}" type="pres">
      <dgm:prSet presAssocID="{FB803AC0-7EFD-8E44-8099-77ECD41D850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4329E3-3DA8-F543-BC6A-65E88CACD975}" type="pres">
      <dgm:prSet presAssocID="{5254FC7D-EBDB-C94C-9C7B-F5D1543DC3F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9EAAA-8FF8-8941-9A78-1554B7C471CF}" type="pres">
      <dgm:prSet presAssocID="{5254FC7D-EBDB-C94C-9C7B-F5D1543DC3F2}" presName="gear1srcNode" presStyleLbl="node1" presStyleIdx="0" presStyleCnt="3"/>
      <dgm:spPr/>
      <dgm:t>
        <a:bodyPr/>
        <a:lstStyle/>
        <a:p>
          <a:endParaRPr lang="en-US"/>
        </a:p>
      </dgm:t>
    </dgm:pt>
    <dgm:pt modelId="{449F0CB1-D66E-A044-AE04-CE70D1586076}" type="pres">
      <dgm:prSet presAssocID="{5254FC7D-EBDB-C94C-9C7B-F5D1543DC3F2}" presName="gear1dstNode" presStyleLbl="node1" presStyleIdx="0" presStyleCnt="3"/>
      <dgm:spPr/>
      <dgm:t>
        <a:bodyPr/>
        <a:lstStyle/>
        <a:p>
          <a:endParaRPr lang="en-US"/>
        </a:p>
      </dgm:t>
    </dgm:pt>
    <dgm:pt modelId="{5F8B13C2-6AA5-8E48-B08F-271FE8B15D73}" type="pres">
      <dgm:prSet presAssocID="{21F9C290-4E2B-D24F-AAEA-5AD9D3733B0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50C70F-7ED1-C04F-960A-94086B07D924}" type="pres">
      <dgm:prSet presAssocID="{21F9C290-4E2B-D24F-AAEA-5AD9D3733B0F}" presName="gear2srcNode" presStyleLbl="node1" presStyleIdx="1" presStyleCnt="3"/>
      <dgm:spPr/>
      <dgm:t>
        <a:bodyPr/>
        <a:lstStyle/>
        <a:p>
          <a:endParaRPr lang="en-US"/>
        </a:p>
      </dgm:t>
    </dgm:pt>
    <dgm:pt modelId="{4CA655C7-18B4-A64D-9AD9-5ABDA0E495B9}" type="pres">
      <dgm:prSet presAssocID="{21F9C290-4E2B-D24F-AAEA-5AD9D3733B0F}" presName="gear2dstNode" presStyleLbl="node1" presStyleIdx="1" presStyleCnt="3"/>
      <dgm:spPr/>
      <dgm:t>
        <a:bodyPr/>
        <a:lstStyle/>
        <a:p>
          <a:endParaRPr lang="en-US"/>
        </a:p>
      </dgm:t>
    </dgm:pt>
    <dgm:pt modelId="{8F0F215D-46CB-6740-834B-069FC4CC7236}" type="pres">
      <dgm:prSet presAssocID="{0C4B5839-CF6D-D643-954E-D87E70C08835}" presName="gear3" presStyleLbl="node1" presStyleIdx="2" presStyleCnt="3"/>
      <dgm:spPr/>
      <dgm:t>
        <a:bodyPr/>
        <a:lstStyle/>
        <a:p>
          <a:endParaRPr lang="en-US"/>
        </a:p>
      </dgm:t>
    </dgm:pt>
    <dgm:pt modelId="{FB784593-BC28-F044-BBDE-B0666115D904}" type="pres">
      <dgm:prSet presAssocID="{0C4B5839-CF6D-D643-954E-D87E70C0883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AC760-91AE-CB49-AA7B-3F82AAE3001F}" type="pres">
      <dgm:prSet presAssocID="{0C4B5839-CF6D-D643-954E-D87E70C08835}" presName="gear3srcNode" presStyleLbl="node1" presStyleIdx="2" presStyleCnt="3"/>
      <dgm:spPr/>
      <dgm:t>
        <a:bodyPr/>
        <a:lstStyle/>
        <a:p>
          <a:endParaRPr lang="en-US"/>
        </a:p>
      </dgm:t>
    </dgm:pt>
    <dgm:pt modelId="{2EF4F175-B3AB-9046-8778-8680FFDA2895}" type="pres">
      <dgm:prSet presAssocID="{0C4B5839-CF6D-D643-954E-D87E70C08835}" presName="gear3dstNode" presStyleLbl="node1" presStyleIdx="2" presStyleCnt="3"/>
      <dgm:spPr/>
      <dgm:t>
        <a:bodyPr/>
        <a:lstStyle/>
        <a:p>
          <a:endParaRPr lang="en-US"/>
        </a:p>
      </dgm:t>
    </dgm:pt>
    <dgm:pt modelId="{A05A29C6-30FB-6B44-8723-4961B8C06B70}" type="pres">
      <dgm:prSet presAssocID="{7CE8B053-93CF-BD41-B16C-92BEDF74F90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81734C5-EC5F-B442-A8F7-0E6352E3467F}" type="pres">
      <dgm:prSet presAssocID="{8A6D15ED-CFC5-2343-988D-93AA441CD45B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DE87692-A710-3D40-B881-F41C5E3E790E}" type="pres">
      <dgm:prSet presAssocID="{2FEE0124-FEE7-F249-A5EE-F43502214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B138B00-0B7B-784E-9481-4CDF955D7A4A}" type="presOf" srcId="{21F9C290-4E2B-D24F-AAEA-5AD9D3733B0F}" destId="{5F8B13C2-6AA5-8E48-B08F-271FE8B15D73}" srcOrd="0" destOrd="0" presId="urn:microsoft.com/office/officeart/2005/8/layout/gear1"/>
    <dgm:cxn modelId="{C5FA7376-B228-2548-815D-6ACC55662595}" type="presOf" srcId="{0C4B5839-CF6D-D643-954E-D87E70C08835}" destId="{2EF4F175-B3AB-9046-8778-8680FFDA2895}" srcOrd="3" destOrd="0" presId="urn:microsoft.com/office/officeart/2005/8/layout/gear1"/>
    <dgm:cxn modelId="{2B537B21-8917-574F-99ED-9DC1D3C18329}" type="presOf" srcId="{0C4B5839-CF6D-D643-954E-D87E70C08835}" destId="{FB784593-BC28-F044-BBDE-B0666115D904}" srcOrd="1" destOrd="0" presId="urn:microsoft.com/office/officeart/2005/8/layout/gear1"/>
    <dgm:cxn modelId="{BA9D23F1-66B2-DB43-A2D3-0114957AE599}" srcId="{FB803AC0-7EFD-8E44-8099-77ECD41D8509}" destId="{21F9C290-4E2B-D24F-AAEA-5AD9D3733B0F}" srcOrd="1" destOrd="0" parTransId="{E4BCD0AD-C839-8548-892C-E3BF0956B18C}" sibTransId="{8A6D15ED-CFC5-2343-988D-93AA441CD45B}"/>
    <dgm:cxn modelId="{9E72BC08-F671-BA40-AA89-CC0AE26AB60C}" type="presOf" srcId="{5254FC7D-EBDB-C94C-9C7B-F5D1543DC3F2}" destId="{12E9EAAA-8FF8-8941-9A78-1554B7C471CF}" srcOrd="1" destOrd="0" presId="urn:microsoft.com/office/officeart/2005/8/layout/gear1"/>
    <dgm:cxn modelId="{7435A8B1-6424-7544-AC14-D945DFCF975D}" type="presOf" srcId="{7CE8B053-93CF-BD41-B16C-92BEDF74F909}" destId="{A05A29C6-30FB-6B44-8723-4961B8C06B70}" srcOrd="0" destOrd="0" presId="urn:microsoft.com/office/officeart/2005/8/layout/gear1"/>
    <dgm:cxn modelId="{A121D86B-69E2-9A40-B7D8-A68886DCCD32}" type="presOf" srcId="{0C4B5839-CF6D-D643-954E-D87E70C08835}" destId="{8F0F215D-46CB-6740-834B-069FC4CC7236}" srcOrd="0" destOrd="0" presId="urn:microsoft.com/office/officeart/2005/8/layout/gear1"/>
    <dgm:cxn modelId="{8D2A44A2-A91C-2441-8781-C1B7A14F394A}" srcId="{FB803AC0-7EFD-8E44-8099-77ECD41D8509}" destId="{0C4B5839-CF6D-D643-954E-D87E70C08835}" srcOrd="2" destOrd="0" parTransId="{2085A586-5E06-4740-9E10-5F7FE3AED149}" sibTransId="{2FEE0124-FEE7-F249-A5EE-F435022148A6}"/>
    <dgm:cxn modelId="{1B3E20E9-A7E5-2F41-A19F-E0A1ED186B0A}" type="presOf" srcId="{2FEE0124-FEE7-F249-A5EE-F435022148A6}" destId="{FDE87692-A710-3D40-B881-F41C5E3E790E}" srcOrd="0" destOrd="0" presId="urn:microsoft.com/office/officeart/2005/8/layout/gear1"/>
    <dgm:cxn modelId="{C46E83B4-80C1-D748-9526-302CDF468DA3}" type="presOf" srcId="{5254FC7D-EBDB-C94C-9C7B-F5D1543DC3F2}" destId="{8C4329E3-3DA8-F543-BC6A-65E88CACD975}" srcOrd="0" destOrd="0" presId="urn:microsoft.com/office/officeart/2005/8/layout/gear1"/>
    <dgm:cxn modelId="{C35167E2-55DC-8441-AE35-81B65193FF51}" type="presOf" srcId="{8A6D15ED-CFC5-2343-988D-93AA441CD45B}" destId="{081734C5-EC5F-B442-A8F7-0E6352E3467F}" srcOrd="0" destOrd="0" presId="urn:microsoft.com/office/officeart/2005/8/layout/gear1"/>
    <dgm:cxn modelId="{06A41F53-A092-2F4D-BFE6-3D9BCAD53E42}" type="presOf" srcId="{FB803AC0-7EFD-8E44-8099-77ECD41D8509}" destId="{B2D2FC42-1ADE-AD46-81F3-6EF33F32D4C0}" srcOrd="0" destOrd="0" presId="urn:microsoft.com/office/officeart/2005/8/layout/gear1"/>
    <dgm:cxn modelId="{B016FBAE-6A52-C14E-9FFB-F716E0F96012}" type="presOf" srcId="{21F9C290-4E2B-D24F-AAEA-5AD9D3733B0F}" destId="{3450C70F-7ED1-C04F-960A-94086B07D924}" srcOrd="1" destOrd="0" presId="urn:microsoft.com/office/officeart/2005/8/layout/gear1"/>
    <dgm:cxn modelId="{814DFC31-C18F-6843-B287-17D75E4B0EF3}" srcId="{FB803AC0-7EFD-8E44-8099-77ECD41D8509}" destId="{5254FC7D-EBDB-C94C-9C7B-F5D1543DC3F2}" srcOrd="0" destOrd="0" parTransId="{01F47767-1D58-9C43-8A1C-4D9BB4AD532D}" sibTransId="{7CE8B053-93CF-BD41-B16C-92BEDF74F909}"/>
    <dgm:cxn modelId="{AE40ACEB-31F4-6844-BB66-4384187D63FA}" type="presOf" srcId="{21F9C290-4E2B-D24F-AAEA-5AD9D3733B0F}" destId="{4CA655C7-18B4-A64D-9AD9-5ABDA0E495B9}" srcOrd="2" destOrd="0" presId="urn:microsoft.com/office/officeart/2005/8/layout/gear1"/>
    <dgm:cxn modelId="{597B9A6F-64EA-FD43-B404-72416D47BA10}" type="presOf" srcId="{5254FC7D-EBDB-C94C-9C7B-F5D1543DC3F2}" destId="{449F0CB1-D66E-A044-AE04-CE70D1586076}" srcOrd="2" destOrd="0" presId="urn:microsoft.com/office/officeart/2005/8/layout/gear1"/>
    <dgm:cxn modelId="{8EDD69A5-AF14-0B48-91D6-F14FAD995ACB}" type="presOf" srcId="{0C4B5839-CF6D-D643-954E-D87E70C08835}" destId="{546AC760-91AE-CB49-AA7B-3F82AAE3001F}" srcOrd="2" destOrd="0" presId="urn:microsoft.com/office/officeart/2005/8/layout/gear1"/>
    <dgm:cxn modelId="{E9E9A3A0-854C-0D4E-B513-708EE6BA81BE}" type="presParOf" srcId="{B2D2FC42-1ADE-AD46-81F3-6EF33F32D4C0}" destId="{8C4329E3-3DA8-F543-BC6A-65E88CACD975}" srcOrd="0" destOrd="0" presId="urn:microsoft.com/office/officeart/2005/8/layout/gear1"/>
    <dgm:cxn modelId="{AED56555-98B3-D346-85BE-8E067B6942FD}" type="presParOf" srcId="{B2D2FC42-1ADE-AD46-81F3-6EF33F32D4C0}" destId="{12E9EAAA-8FF8-8941-9A78-1554B7C471CF}" srcOrd="1" destOrd="0" presId="urn:microsoft.com/office/officeart/2005/8/layout/gear1"/>
    <dgm:cxn modelId="{AE06F850-35E5-7540-A1EB-927E2E1F9A05}" type="presParOf" srcId="{B2D2FC42-1ADE-AD46-81F3-6EF33F32D4C0}" destId="{449F0CB1-D66E-A044-AE04-CE70D1586076}" srcOrd="2" destOrd="0" presId="urn:microsoft.com/office/officeart/2005/8/layout/gear1"/>
    <dgm:cxn modelId="{E9527EF5-3C35-7A4D-8584-BA3C5D0D77C3}" type="presParOf" srcId="{B2D2FC42-1ADE-AD46-81F3-6EF33F32D4C0}" destId="{5F8B13C2-6AA5-8E48-B08F-271FE8B15D73}" srcOrd="3" destOrd="0" presId="urn:microsoft.com/office/officeart/2005/8/layout/gear1"/>
    <dgm:cxn modelId="{E6D670DE-E7E9-8C41-B8EA-01A2EC826AF9}" type="presParOf" srcId="{B2D2FC42-1ADE-AD46-81F3-6EF33F32D4C0}" destId="{3450C70F-7ED1-C04F-960A-94086B07D924}" srcOrd="4" destOrd="0" presId="urn:microsoft.com/office/officeart/2005/8/layout/gear1"/>
    <dgm:cxn modelId="{0B02D88B-D658-6046-B44E-7C32A26DE073}" type="presParOf" srcId="{B2D2FC42-1ADE-AD46-81F3-6EF33F32D4C0}" destId="{4CA655C7-18B4-A64D-9AD9-5ABDA0E495B9}" srcOrd="5" destOrd="0" presId="urn:microsoft.com/office/officeart/2005/8/layout/gear1"/>
    <dgm:cxn modelId="{D7952492-8A67-4042-B47D-5328A159D7A4}" type="presParOf" srcId="{B2D2FC42-1ADE-AD46-81F3-6EF33F32D4C0}" destId="{8F0F215D-46CB-6740-834B-069FC4CC7236}" srcOrd="6" destOrd="0" presId="urn:microsoft.com/office/officeart/2005/8/layout/gear1"/>
    <dgm:cxn modelId="{72CD0199-53B4-114D-B587-3159B051CDC8}" type="presParOf" srcId="{B2D2FC42-1ADE-AD46-81F3-6EF33F32D4C0}" destId="{FB784593-BC28-F044-BBDE-B0666115D904}" srcOrd="7" destOrd="0" presId="urn:microsoft.com/office/officeart/2005/8/layout/gear1"/>
    <dgm:cxn modelId="{0BB09D71-0FD7-2E43-B4F1-1D857549FAA3}" type="presParOf" srcId="{B2D2FC42-1ADE-AD46-81F3-6EF33F32D4C0}" destId="{546AC760-91AE-CB49-AA7B-3F82AAE3001F}" srcOrd="8" destOrd="0" presId="urn:microsoft.com/office/officeart/2005/8/layout/gear1"/>
    <dgm:cxn modelId="{9EB74E13-B635-094B-842F-0AD0BA363DD1}" type="presParOf" srcId="{B2D2FC42-1ADE-AD46-81F3-6EF33F32D4C0}" destId="{2EF4F175-B3AB-9046-8778-8680FFDA2895}" srcOrd="9" destOrd="0" presId="urn:microsoft.com/office/officeart/2005/8/layout/gear1"/>
    <dgm:cxn modelId="{AA573EFD-1A6E-A04A-BC8B-C2D1AD08D084}" type="presParOf" srcId="{B2D2FC42-1ADE-AD46-81F3-6EF33F32D4C0}" destId="{A05A29C6-30FB-6B44-8723-4961B8C06B70}" srcOrd="10" destOrd="0" presId="urn:microsoft.com/office/officeart/2005/8/layout/gear1"/>
    <dgm:cxn modelId="{F35AE2CD-82AD-E74B-96EA-7CE2612AF726}" type="presParOf" srcId="{B2D2FC42-1ADE-AD46-81F3-6EF33F32D4C0}" destId="{081734C5-EC5F-B442-A8F7-0E6352E3467F}" srcOrd="11" destOrd="0" presId="urn:microsoft.com/office/officeart/2005/8/layout/gear1"/>
    <dgm:cxn modelId="{97F8583F-0B45-6D40-BEDC-A7141A7EEA58}" type="presParOf" srcId="{B2D2FC42-1ADE-AD46-81F3-6EF33F32D4C0}" destId="{FDE87692-A710-3D40-B881-F41C5E3E79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329E3-3DA8-F543-BC6A-65E88CACD975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CONTENT ITEM®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3294175" y="2352385"/>
        <a:ext cx="1336450" cy="1148939"/>
      </dsp:txXfrm>
    </dsp:sp>
    <dsp:sp modelId="{5F8B13C2-6AA5-8E48-B08F-271FE8B15D7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CC®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953570" y="1712203"/>
        <a:ext cx="807100" cy="802154"/>
      </dsp:txXfrm>
    </dsp:sp>
    <dsp:sp modelId="{8F0F215D-46CB-6740-834B-069FC4CC7236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LTI®</a:t>
          </a:r>
          <a:endParaRPr lang="en-US" sz="2500" kern="1200" dirty="0">
            <a:solidFill>
              <a:schemeClr val="tx1"/>
            </a:solidFill>
          </a:endParaRPr>
        </a:p>
      </dsp:txBody>
      <dsp:txXfrm rot="-20700000">
        <a:off x="2804160" y="528320"/>
        <a:ext cx="894080" cy="894080"/>
      </dsp:txXfrm>
    </dsp:sp>
    <dsp:sp modelId="{A05A29C6-30FB-6B44-8723-4961B8C06B70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734C5-EC5F-B442-A8F7-0E6352E3467F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87692-A710-3D40-B881-F41C5E3E790E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329E3-3DA8-F543-BC6A-65E88CACD975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CONTENT ITEM®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3294175" y="2352385"/>
        <a:ext cx="1336450" cy="1148939"/>
      </dsp:txXfrm>
    </dsp:sp>
    <dsp:sp modelId="{5F8B13C2-6AA5-8E48-B08F-271FE8B15D7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CC®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953570" y="1712203"/>
        <a:ext cx="807100" cy="802154"/>
      </dsp:txXfrm>
    </dsp:sp>
    <dsp:sp modelId="{8F0F215D-46CB-6740-834B-069FC4CC7236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LTI®</a:t>
          </a:r>
          <a:endParaRPr lang="en-US" sz="2500" kern="1200" dirty="0">
            <a:solidFill>
              <a:schemeClr val="tx1"/>
            </a:solidFill>
          </a:endParaRPr>
        </a:p>
      </dsp:txBody>
      <dsp:txXfrm rot="-20700000">
        <a:off x="2804160" y="528320"/>
        <a:ext cx="894080" cy="894080"/>
      </dsp:txXfrm>
    </dsp:sp>
    <dsp:sp modelId="{A05A29C6-30FB-6B44-8723-4961B8C06B70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734C5-EC5F-B442-A8F7-0E6352E3467F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87692-A710-3D40-B881-F41C5E3E790E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F2A8-57D9-694D-832C-43EA0C68718A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9C8BB-6AE2-2A44-87EA-A117D2705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Cartridge 2008 /</a:t>
            </a:r>
            <a:r>
              <a:rPr lang="en-US" baseline="0" dirty="0" smtClean="0"/>
              <a:t> 2011</a:t>
            </a:r>
            <a:endParaRPr lang="en-US" dirty="0" smtClean="0"/>
          </a:p>
          <a:p>
            <a:r>
              <a:rPr lang="en-US" dirty="0" smtClean="0"/>
              <a:t>Learning Tools Interoperability 2011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Content Item 2016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9C8BB-6AE2-2A44-87EA-A117D2705F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Cartridge 2008 / 2011</a:t>
            </a:r>
          </a:p>
          <a:p>
            <a:r>
              <a:rPr lang="en-US" dirty="0" smtClean="0"/>
              <a:t>Learning Tools Interoperability 2011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Content Item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9C8BB-6AE2-2A44-87EA-A117D2705F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5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9C8BB-6AE2-2A44-87EA-A117D2705F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2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6C1A-90C8-864B-A9B5-1322B6363753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9FE7-05F7-DD4B-A4E1-20BD635FD7DD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E0AF-FDA9-C048-9941-CC56EB3472D6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431-34DF-6848-9D71-C78D02C6A7F8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F53E-4118-8E45-9FF1-044ADADD6C9D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339D0-0BBC-4A45-B1FB-3FBBA96A6DEE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1643-4E90-014D-8017-B79610473D59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636-978B-E344-8B5A-0608E35A4C4C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44CF-CB78-294F-B450-2B18F8E413F9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D58D-8617-F242-8DA8-2BF405B5FF9C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0C93-AAEF-CF48-B1D0-312ADCC366DA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BD7AB-345F-7641-BCEA-1A3F50C08D28}" type="datetime1">
              <a:rPr lang="en-US" smtClean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www.tsugi.org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EC80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jp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0.tiff"/><Relationship Id="rId7" Type="http://schemas.openxmlformats.org/officeDocument/2006/relationships/image" Target="../media/image9.tiff"/><Relationship Id="rId8" Type="http://schemas.openxmlformats.org/officeDocument/2006/relationships/image" Target="../media/image16.jpg"/><Relationship Id="rId9" Type="http://schemas.openxmlformats.org/officeDocument/2006/relationships/image" Target="../media/image11.tiff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http://www.imsglobal.or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hyperlink" Target="http://www.imsglobal.or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0.jp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Exploring the Next Generation Digital Learning </a:t>
            </a:r>
            <a:r>
              <a:rPr lang="en-US" b="1" dirty="0" smtClean="0">
                <a:solidFill>
                  <a:srgbClr val="FFC000"/>
                </a:solidFill>
              </a:rPr>
              <a:t>Environment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7626"/>
            <a:ext cx="6858000" cy="1241822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Dr. Charles Severance</a:t>
            </a:r>
          </a:p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University of Michigan School of Information</a:t>
            </a:r>
          </a:p>
          <a:p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www.tsugi.org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www.koseu.org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43" y="4364556"/>
            <a:ext cx="2036313" cy="481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8275"/>
          <a:stretch/>
        </p:blipFill>
        <p:spPr>
          <a:xfrm>
            <a:off x="7767848" y="4011414"/>
            <a:ext cx="1084052" cy="8351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14611"/>
          <a:stretch/>
        </p:blipFill>
        <p:spPr>
          <a:xfrm>
            <a:off x="292100" y="4011414"/>
            <a:ext cx="1175003" cy="8351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5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86195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838450"/>
            <a:ext cx="1270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Educational App Store</a:t>
            </a:r>
          </a:p>
          <a:p>
            <a:r>
              <a:rPr lang="en-US" dirty="0" smtClean="0"/>
              <a:t>API Libraries</a:t>
            </a:r>
          </a:p>
          <a:p>
            <a:r>
              <a:rPr lang="en-US" dirty="0" smtClean="0"/>
              <a:t>"Lego Blocks"</a:t>
            </a:r>
          </a:p>
          <a:p>
            <a:r>
              <a:rPr lang="en-US" dirty="0" smtClean="0"/>
              <a:t>Interoperability</a:t>
            </a:r>
          </a:p>
          <a:p>
            <a:r>
              <a:rPr lang="en-US" dirty="0" smtClean="0"/>
              <a:t>New tools that *teach*</a:t>
            </a:r>
          </a:p>
          <a:p>
            <a:r>
              <a:rPr lang="en-US" dirty="0" err="1"/>
              <a:t>EdTech</a:t>
            </a:r>
            <a:r>
              <a:rPr lang="en-US" dirty="0"/>
              <a:t> startups made </a:t>
            </a:r>
            <a:r>
              <a:rPr lang="en-US" dirty="0" smtClean="0"/>
              <a:t>easy</a:t>
            </a:r>
          </a:p>
          <a:p>
            <a:r>
              <a:rPr lang="en-US" dirty="0"/>
              <a:t>Training / </a:t>
            </a:r>
            <a:r>
              <a:rPr lang="en-US" dirty="0" smtClean="0"/>
              <a:t>Documentation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Enrich Open Educational Content </a:t>
            </a:r>
          </a:p>
          <a:p>
            <a:r>
              <a:rPr lang="en-US" dirty="0" smtClean="0"/>
              <a:t>Seamless Content Integration and Reuse (LOR)</a:t>
            </a:r>
          </a:p>
          <a:p>
            <a:r>
              <a:rPr lang="en-US" dirty="0" smtClean="0"/>
              <a:t>Stand-Alone MOOC platform</a:t>
            </a:r>
          </a:p>
          <a:p>
            <a:r>
              <a:rPr lang="en-US" dirty="0" smtClean="0"/>
              <a:t>LMS based on </a:t>
            </a:r>
            <a:r>
              <a:rPr lang="en-US" dirty="0" err="1" smtClean="0"/>
              <a:t>Tsugi</a:t>
            </a:r>
            <a:r>
              <a:rPr lang="en-US" dirty="0" smtClean="0"/>
              <a:t> technology</a:t>
            </a:r>
          </a:p>
          <a:p>
            <a:r>
              <a:rPr lang="en-US" dirty="0" err="1" smtClean="0"/>
              <a:t>koseu.org</a:t>
            </a:r>
            <a:r>
              <a:rPr lang="en-US" dirty="0" smtClean="0"/>
              <a:t> (</a:t>
            </a:r>
            <a:r>
              <a:rPr lang="ko-KR" altLang="en-US" dirty="0" smtClean="0"/>
              <a:t>코스</a:t>
            </a:r>
            <a:r>
              <a:rPr lang="en-US" altLang="ko-KR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26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569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479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945" y="724556"/>
            <a:ext cx="4408422" cy="227368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Any </a:t>
            </a:r>
            <a:r>
              <a:rPr lang="en-US" sz="3600" smtClean="0">
                <a:solidFill>
                  <a:schemeClr val="bg1">
                    <a:lumMod val="85000"/>
                  </a:schemeClr>
                </a:solidFill>
              </a:rPr>
              <a:t>Questions?</a:t>
            </a:r>
            <a:br>
              <a:rPr lang="en-US" sz="360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 err="1" smtClean="0">
                <a:solidFill>
                  <a:schemeClr val="bg1">
                    <a:lumMod val="85000"/>
                  </a:schemeClr>
                </a:solidFill>
              </a:rPr>
              <a:t>www.tsugi.org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www.py4e.com</a:t>
            </a:r>
            <a:b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www.wa4e.com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0" y="0"/>
            <a:ext cx="7700211" cy="51435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729673" y="460894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Source: Ian Dolphin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553" y="1275009"/>
            <a:ext cx="3969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</a:rPr>
              <a:t>The future is already here — it's just not very evenly distributed.</a:t>
            </a:r>
          </a:p>
          <a:p>
            <a:endParaRPr lang="en-US" sz="3000" b="1" dirty="0">
              <a:solidFill>
                <a:srgbClr val="FFC000"/>
              </a:solidFill>
            </a:endParaRPr>
          </a:p>
          <a:p>
            <a:r>
              <a:rPr lang="en-US" sz="3000" b="1" dirty="0">
                <a:solidFill>
                  <a:srgbClr val="FFC000"/>
                </a:solidFill>
              </a:rPr>
              <a:t>		- William Gibson</a:t>
            </a:r>
          </a:p>
          <a:p>
            <a:endParaRPr lang="en-US" sz="30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92" y="4581645"/>
            <a:ext cx="264527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>
                <a:solidFill>
                  <a:srgbClr val="FFC000"/>
                </a:solidFill>
              </a:rPr>
              <a:t>https://</a:t>
            </a:r>
            <a:r>
              <a:rPr lang="en-US" sz="1013" dirty="0" err="1">
                <a:solidFill>
                  <a:srgbClr val="FFC000"/>
                </a:solidFill>
              </a:rPr>
              <a:t>en.wikiquote.org</a:t>
            </a:r>
            <a:r>
              <a:rPr lang="en-US" sz="1013" dirty="0">
                <a:solidFill>
                  <a:srgbClr val="FFC000"/>
                </a:solidFill>
              </a:rPr>
              <a:t>/wiki/</a:t>
            </a:r>
            <a:r>
              <a:rPr lang="en-US" sz="1013" dirty="0" err="1">
                <a:solidFill>
                  <a:srgbClr val="FFC000"/>
                </a:solidFill>
              </a:rPr>
              <a:t>William_Gibson</a:t>
            </a:r>
            <a:endParaRPr lang="en-US" sz="1013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20" y="125378"/>
            <a:ext cx="3009900" cy="46863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619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431" y="323428"/>
            <a:ext cx="6779580" cy="356471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13">
                <a:solidFill>
                  <a:schemeClr val="tx1"/>
                </a:solidFill>
              </a:rPr>
              <a:t>umich.edu</a:t>
            </a:r>
            <a:endParaRPr lang="en-US" sz="1013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03295" y="2286905"/>
            <a:ext cx="881220" cy="1154702"/>
            <a:chOff x="9551504" y="2594113"/>
            <a:chExt cx="864705" cy="1133061"/>
          </a:xfrm>
        </p:grpSpPr>
        <p:sp>
          <p:nvSpPr>
            <p:cNvPr id="12" name="Rectangle 11"/>
            <p:cNvSpPr/>
            <p:nvPr/>
          </p:nvSpPr>
          <p:spPr>
            <a:xfrm>
              <a:off x="9551504" y="2594113"/>
              <a:ext cx="864705" cy="1133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791424" y="2663687"/>
              <a:ext cx="384865" cy="99391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31135">
            <a:off x="3314859" y="2305426"/>
            <a:ext cx="1439175" cy="32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20133" y="947030"/>
            <a:ext cx="2373842" cy="1119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Sakai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01999" y="2640920"/>
            <a:ext cx="2637007" cy="55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open.umich.edu</a:t>
            </a:r>
            <a:r>
              <a:rPr lang="en-US" sz="1400" dirty="0"/>
              <a:t> (</a:t>
            </a:r>
            <a:r>
              <a:rPr lang="en-US" sz="1400" dirty="0" err="1"/>
              <a:t>drupal</a:t>
            </a:r>
            <a:r>
              <a:rPr lang="en-US" sz="1400" dirty="0"/>
              <a:t>)</a:t>
            </a:r>
          </a:p>
        </p:txBody>
      </p:sp>
      <p:sp>
        <p:nvSpPr>
          <p:cNvPr id="3" name="Can 2"/>
          <p:cNvSpPr/>
          <p:nvPr/>
        </p:nvSpPr>
        <p:spPr>
          <a:xfrm>
            <a:off x="4549631" y="2742230"/>
            <a:ext cx="725273" cy="40294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321017" y="2946329"/>
            <a:ext cx="127285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756" y="4073459"/>
            <a:ext cx="828255" cy="8282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983" y="4089877"/>
            <a:ext cx="828255" cy="8282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0797" y="4641133"/>
            <a:ext cx="948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Circa </a:t>
            </a:r>
            <a:r>
              <a:rPr lang="en-US" sz="1400" dirty="0" smtClean="0"/>
              <a:t>2012</a:t>
            </a:r>
            <a:endParaRPr lang="en-US" sz="1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097" y="1103524"/>
            <a:ext cx="2223752" cy="1389845"/>
          </a:xfrm>
          <a:prstGeom prst="rect">
            <a:avLst/>
          </a:prstGeom>
        </p:spPr>
      </p:pic>
      <p:cxnSp>
        <p:nvCxnSpPr>
          <p:cNvPr id="34" name="Straight Arrow Connector 33"/>
          <p:cNvCxnSpPr>
            <a:stCxn id="7" idx="3"/>
          </p:cNvCxnSpPr>
          <p:nvPr/>
        </p:nvCxnSpPr>
        <p:spPr>
          <a:xfrm>
            <a:off x="4593975" y="1506639"/>
            <a:ext cx="2401136" cy="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714" y="493595"/>
            <a:ext cx="570764" cy="839178"/>
          </a:xfrm>
          <a:prstGeom prst="rect">
            <a:avLst/>
          </a:prstGeom>
        </p:spPr>
      </p:pic>
      <p:cxnSp>
        <p:nvCxnSpPr>
          <p:cNvPr id="46" name="Straight Arrow Connector 45"/>
          <p:cNvCxnSpPr>
            <a:stCxn id="7" idx="3"/>
          </p:cNvCxnSpPr>
          <p:nvPr/>
        </p:nvCxnSpPr>
        <p:spPr>
          <a:xfrm flipV="1">
            <a:off x="4593974" y="976161"/>
            <a:ext cx="1008024" cy="53047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474512" y="1189772"/>
            <a:ext cx="351269" cy="1949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300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54478" y="4035525"/>
            <a:ext cx="191337" cy="1907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3791" y="1189772"/>
            <a:ext cx="894522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Piazza</a:t>
            </a:r>
          </a:p>
        </p:txBody>
      </p:sp>
      <p:cxnSp>
        <p:nvCxnSpPr>
          <p:cNvPr id="23" name="Straight Arrow Connector 22"/>
          <p:cNvCxnSpPr>
            <a:stCxn id="7" idx="1"/>
            <a:endCxn id="22" idx="3"/>
          </p:cNvCxnSpPr>
          <p:nvPr/>
        </p:nvCxnSpPr>
        <p:spPr>
          <a:xfrm flipH="1" flipV="1">
            <a:off x="1318312" y="1364949"/>
            <a:ext cx="901820" cy="14169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080" y="2455215"/>
            <a:ext cx="1017722" cy="763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21" y="2899885"/>
            <a:ext cx="643538" cy="83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16" y="4140510"/>
            <a:ext cx="2036313" cy="4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85927" y="3395365"/>
            <a:ext cx="1859262" cy="11069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13"/>
              <a:t>Cloudflare</a:t>
            </a:r>
            <a:endParaRPr lang="en-US" sz="1013" dirty="0"/>
          </a:p>
        </p:txBody>
      </p:sp>
      <p:sp>
        <p:nvSpPr>
          <p:cNvPr id="4" name="Rectangle 3"/>
          <p:cNvSpPr/>
          <p:nvPr/>
        </p:nvSpPr>
        <p:spPr>
          <a:xfrm>
            <a:off x="4598767" y="283265"/>
            <a:ext cx="4376268" cy="2109581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13">
                <a:solidFill>
                  <a:schemeClr val="tx1"/>
                </a:solidFill>
              </a:rPr>
              <a:t>umich.edu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3913" y="685800"/>
            <a:ext cx="894522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Sakai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6532" y="691703"/>
            <a:ext cx="894522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Canvas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435" y="1178595"/>
            <a:ext cx="1460576" cy="709531"/>
          </a:xfrm>
          <a:prstGeom prst="rect">
            <a:avLst/>
          </a:prstGeom>
          <a:solidFill>
            <a:srgbClr val="3DAA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charset="0"/>
              <a:buChar char="•"/>
            </a:pPr>
            <a:r>
              <a:rPr lang="en-US" sz="1400" dirty="0" smtClean="0"/>
              <a:t>Apps </a:t>
            </a:r>
            <a:r>
              <a:rPr lang="en-US" sz="1400" dirty="0"/>
              <a:t>(次</a:t>
            </a:r>
            <a:r>
              <a:rPr lang="en-US" sz="1400" dirty="0" smtClean="0"/>
              <a:t>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 smtClean="0"/>
              <a:t>Content </a:t>
            </a:r>
            <a:r>
              <a:rPr lang="en-US" altLang="ko-KR" sz="1400" dirty="0"/>
              <a:t>(</a:t>
            </a:r>
            <a:r>
              <a:rPr lang="ko-KR" altLang="en-US" sz="1400" dirty="0"/>
              <a:t>코스</a:t>
            </a:r>
            <a:r>
              <a:rPr lang="en-US" altLang="ko-KR" sz="1400" dirty="0"/>
              <a:t>)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774780" y="3424630"/>
            <a:ext cx="1224419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archive.org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652099" y="3493515"/>
            <a:ext cx="1565137" cy="747920"/>
          </a:xfrm>
          <a:prstGeom prst="rect">
            <a:avLst/>
          </a:prstGeom>
          <a:solidFill>
            <a:srgbClr val="3DAA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py4e.com</a:t>
            </a:r>
            <a:endParaRPr lang="en-US" sz="1400" dirty="0"/>
          </a:p>
          <a:p>
            <a:pPr marL="214313" indent="-214313">
              <a:buFont typeface="Arial" charset="0"/>
              <a:buChar char="•"/>
            </a:pPr>
            <a:r>
              <a:rPr lang="en-US" sz="1400" dirty="0"/>
              <a:t>Apps (</a:t>
            </a:r>
            <a:r>
              <a:rPr lang="en-US" sz="1400" b="1" dirty="0"/>
              <a:t>次)</a:t>
            </a:r>
            <a:endParaRPr lang="en-US" sz="1400" dirty="0"/>
          </a:p>
          <a:p>
            <a:pPr marL="214313" indent="-214313">
              <a:buFont typeface="Arial" charset="0"/>
              <a:buChar char="•"/>
            </a:pPr>
            <a:r>
              <a:rPr lang="en-US" sz="1400" dirty="0" smtClean="0"/>
              <a:t>Content </a:t>
            </a:r>
            <a:r>
              <a:rPr lang="en-US" altLang="ko-KR" sz="1400" dirty="0"/>
              <a:t>(</a:t>
            </a:r>
            <a:r>
              <a:rPr lang="ko-KR" altLang="en-US" sz="1400" dirty="0"/>
              <a:t>코스</a:t>
            </a:r>
            <a:r>
              <a:rPr lang="en-US" altLang="ko-KR" sz="1400" dirty="0"/>
              <a:t>)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8092267" y="1893405"/>
            <a:ext cx="648529" cy="849796"/>
            <a:chOff x="9551504" y="2594113"/>
            <a:chExt cx="864705" cy="1133061"/>
          </a:xfrm>
        </p:grpSpPr>
        <p:sp>
          <p:nvSpPr>
            <p:cNvPr id="12" name="Rectangle 11"/>
            <p:cNvSpPr/>
            <p:nvPr/>
          </p:nvSpPr>
          <p:spPr>
            <a:xfrm>
              <a:off x="9551504" y="2594113"/>
              <a:ext cx="864705" cy="1133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791424" y="2663687"/>
              <a:ext cx="384865" cy="99391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280266" y="283265"/>
            <a:ext cx="1317425" cy="2109581"/>
          </a:xfrm>
          <a:prstGeom prst="rect">
            <a:avLst/>
          </a:prstGeom>
          <a:noFill/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71557" y="1156666"/>
            <a:ext cx="894522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Coursera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3742" y="459093"/>
            <a:ext cx="2422244" cy="172304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Other Schools / Teachers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Sakai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Moodle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Canvas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Blackboard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Schoology</a:t>
            </a:r>
          </a:p>
          <a:p>
            <a:pPr marL="214313" indent="-214313">
              <a:buFont typeface="Arial" charset="0"/>
              <a:buChar char="•"/>
            </a:pPr>
            <a:r>
              <a:rPr lang="is-IS" sz="1400" dirty="0">
                <a:solidFill>
                  <a:schemeClr val="tx1"/>
                </a:solidFill>
              </a:rPr>
              <a:t>…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5927" y="4502337"/>
            <a:ext cx="1859262" cy="41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    </a:t>
            </a:r>
            <a:r>
              <a:rPr lang="en-US" sz="1400" dirty="0" smtClean="0"/>
              <a:t>   YouTube  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985553" y="4410387"/>
            <a:ext cx="1341782" cy="51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Amazon</a:t>
            </a:r>
          </a:p>
          <a:p>
            <a:pPr algn="ctr"/>
            <a:r>
              <a:rPr lang="en-US" sz="1400" dirty="0"/>
              <a:t>Prime Video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85179" y="4417895"/>
            <a:ext cx="1341782" cy="51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iTunes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75" y="2691020"/>
            <a:ext cx="1346679" cy="135053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403871" y="2735811"/>
            <a:ext cx="1224419" cy="471806"/>
            <a:chOff x="8256101" y="3459943"/>
            <a:chExt cx="1632558" cy="629075"/>
          </a:xfrm>
        </p:grpSpPr>
        <p:sp>
          <p:nvSpPr>
            <p:cNvPr id="10" name="Rectangle 9"/>
            <p:cNvSpPr/>
            <p:nvPr/>
          </p:nvSpPr>
          <p:spPr>
            <a:xfrm>
              <a:off x="8256101" y="3519494"/>
              <a:ext cx="1632558" cy="4671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github</a:t>
              </a:r>
              <a:r>
                <a:rPr lang="en-US" sz="1400" dirty="0"/>
                <a:t>  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9226472" y="3459943"/>
              <a:ext cx="629075" cy="629075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993" y="415343"/>
            <a:ext cx="630664" cy="6324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64669" y="1718227"/>
            <a:ext cx="894522" cy="3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EdX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60797" y="4641133"/>
            <a:ext cx="948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Circa 2016</a:t>
            </a:r>
          </a:p>
        </p:txBody>
      </p:sp>
      <p:cxnSp>
        <p:nvCxnSpPr>
          <p:cNvPr id="5" name="Straight Arrow Connector 4"/>
          <p:cNvCxnSpPr>
            <a:stCxn id="6" idx="2"/>
            <a:endCxn id="8" idx="1"/>
          </p:cNvCxnSpPr>
          <p:nvPr/>
        </p:nvCxnSpPr>
        <p:spPr>
          <a:xfrm>
            <a:off x="5191174" y="1036154"/>
            <a:ext cx="447261" cy="497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3"/>
            <a:endCxn id="8" idx="1"/>
          </p:cNvCxnSpPr>
          <p:nvPr/>
        </p:nvCxnSpPr>
        <p:spPr>
          <a:xfrm>
            <a:off x="4366079" y="1331843"/>
            <a:ext cx="1272356" cy="201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2"/>
            <a:endCxn id="8" idx="3"/>
          </p:cNvCxnSpPr>
          <p:nvPr/>
        </p:nvCxnSpPr>
        <p:spPr>
          <a:xfrm flipH="1">
            <a:off x="7099011" y="1042057"/>
            <a:ext cx="1224782" cy="491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2"/>
            <a:endCxn id="14" idx="0"/>
          </p:cNvCxnSpPr>
          <p:nvPr/>
        </p:nvCxnSpPr>
        <p:spPr>
          <a:xfrm flipH="1">
            <a:off x="5415558" y="1042057"/>
            <a:ext cx="2908235" cy="2353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2"/>
            <a:endCxn id="14" idx="0"/>
          </p:cNvCxnSpPr>
          <p:nvPr/>
        </p:nvCxnSpPr>
        <p:spPr>
          <a:xfrm>
            <a:off x="5191174" y="1036154"/>
            <a:ext cx="224384" cy="2359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  <a:endCxn id="14" idx="0"/>
          </p:cNvCxnSpPr>
          <p:nvPr/>
        </p:nvCxnSpPr>
        <p:spPr>
          <a:xfrm>
            <a:off x="4366079" y="1331843"/>
            <a:ext cx="1049479" cy="2063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0"/>
            <a:endCxn id="14" idx="1"/>
          </p:cNvCxnSpPr>
          <p:nvPr/>
        </p:nvCxnSpPr>
        <p:spPr>
          <a:xfrm flipV="1">
            <a:off x="3656444" y="3948851"/>
            <a:ext cx="829483" cy="461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0" idx="0"/>
            <a:endCxn id="14" idx="1"/>
          </p:cNvCxnSpPr>
          <p:nvPr/>
        </p:nvCxnSpPr>
        <p:spPr>
          <a:xfrm flipV="1">
            <a:off x="2156070" y="3948851"/>
            <a:ext cx="2329857" cy="469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2" idx="3"/>
            <a:endCxn id="14" idx="1"/>
          </p:cNvCxnSpPr>
          <p:nvPr/>
        </p:nvCxnSpPr>
        <p:spPr>
          <a:xfrm>
            <a:off x="1711154" y="3366289"/>
            <a:ext cx="2774773" cy="5825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7" idx="2"/>
            <a:endCxn id="14" idx="1"/>
          </p:cNvCxnSpPr>
          <p:nvPr/>
        </p:nvCxnSpPr>
        <p:spPr>
          <a:xfrm>
            <a:off x="1734864" y="2182133"/>
            <a:ext cx="2751063" cy="1766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246" y="531254"/>
            <a:ext cx="769478" cy="480924"/>
          </a:xfrm>
          <a:prstGeom prst="rect">
            <a:avLst/>
          </a:prstGeom>
        </p:spPr>
      </p:pic>
      <p:cxnSp>
        <p:nvCxnSpPr>
          <p:cNvPr id="61" name="Straight Arrow Connector 60"/>
          <p:cNvCxnSpPr>
            <a:stCxn id="7" idx="1"/>
          </p:cNvCxnSpPr>
          <p:nvPr/>
        </p:nvCxnSpPr>
        <p:spPr>
          <a:xfrm flipH="1" flipV="1">
            <a:off x="7503117" y="614914"/>
            <a:ext cx="373415" cy="2519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0" idx="2"/>
            <a:endCxn id="14" idx="3"/>
          </p:cNvCxnSpPr>
          <p:nvPr/>
        </p:nvCxnSpPr>
        <p:spPr>
          <a:xfrm flipH="1">
            <a:off x="6345189" y="3130828"/>
            <a:ext cx="670892" cy="81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3" idx="2"/>
            <a:endCxn id="10" idx="3"/>
          </p:cNvCxnSpPr>
          <p:nvPr/>
        </p:nvCxnSpPr>
        <p:spPr>
          <a:xfrm flipH="1">
            <a:off x="7628290" y="2691019"/>
            <a:ext cx="788241" cy="2646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" idx="0"/>
            <a:endCxn id="8" idx="2"/>
          </p:cNvCxnSpPr>
          <p:nvPr/>
        </p:nvCxnSpPr>
        <p:spPr>
          <a:xfrm flipH="1" flipV="1">
            <a:off x="6368723" y="1888126"/>
            <a:ext cx="647358" cy="8923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3" idx="2"/>
            <a:endCxn id="18" idx="3"/>
          </p:cNvCxnSpPr>
          <p:nvPr/>
        </p:nvCxnSpPr>
        <p:spPr>
          <a:xfrm flipH="1">
            <a:off x="6345189" y="2691021"/>
            <a:ext cx="2071342" cy="2020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3" idx="2"/>
            <a:endCxn id="9" idx="0"/>
          </p:cNvCxnSpPr>
          <p:nvPr/>
        </p:nvCxnSpPr>
        <p:spPr>
          <a:xfrm flipH="1">
            <a:off x="8386989" y="2691020"/>
            <a:ext cx="29542" cy="733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6821576" y="4379135"/>
            <a:ext cx="1341782" cy="51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Amazon</a:t>
            </a:r>
          </a:p>
          <a:p>
            <a:pPr algn="ctr"/>
            <a:r>
              <a:rPr lang="en-US" sz="1400" dirty="0" err="1"/>
              <a:t>CreateSpace</a:t>
            </a:r>
            <a:endParaRPr lang="en-US" sz="1400" dirty="0"/>
          </a:p>
        </p:txBody>
      </p:sp>
      <p:cxnSp>
        <p:nvCxnSpPr>
          <p:cNvPr id="87" name="Straight Arrow Connector 86"/>
          <p:cNvCxnSpPr>
            <a:stCxn id="10" idx="2"/>
            <a:endCxn id="86" idx="0"/>
          </p:cNvCxnSpPr>
          <p:nvPr/>
        </p:nvCxnSpPr>
        <p:spPr>
          <a:xfrm>
            <a:off x="7016080" y="3130828"/>
            <a:ext cx="476387" cy="1248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446" y="809935"/>
            <a:ext cx="470867" cy="4708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868" y="1320076"/>
            <a:ext cx="470867" cy="4708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59" y="4124761"/>
            <a:ext cx="554129" cy="803917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823435" y="4536204"/>
            <a:ext cx="434161" cy="1750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456K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819091" y="4410387"/>
            <a:ext cx="318522" cy="1616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6K</a:t>
            </a:r>
            <a:endParaRPr lang="en-US" sz="675" dirty="0"/>
          </a:p>
        </p:txBody>
      </p:sp>
      <p:sp>
        <p:nvSpPr>
          <p:cNvPr id="56" name="Rounded Rectangle 55"/>
          <p:cNvSpPr/>
          <p:nvPr/>
        </p:nvSpPr>
        <p:spPr>
          <a:xfrm>
            <a:off x="4140116" y="1105437"/>
            <a:ext cx="395455" cy="1566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1.3M</a:t>
            </a:r>
            <a:endParaRPr lang="en-US" sz="675" dirty="0"/>
          </a:p>
        </p:txBody>
      </p:sp>
      <p:sp>
        <p:nvSpPr>
          <p:cNvPr id="57" name="Rounded Rectangle 56"/>
          <p:cNvSpPr/>
          <p:nvPr/>
        </p:nvSpPr>
        <p:spPr>
          <a:xfrm>
            <a:off x="842157" y="3253941"/>
            <a:ext cx="401713" cy="2246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3K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714332" y="409790"/>
            <a:ext cx="371364" cy="371364"/>
            <a:chOff x="7869942" y="656155"/>
            <a:chExt cx="334469" cy="33446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49842" y="693321"/>
              <a:ext cx="176932" cy="260138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&quot;No&quot; Symbol 37"/>
            <p:cNvSpPr/>
            <p:nvPr/>
          </p:nvSpPr>
          <p:spPr>
            <a:xfrm>
              <a:off x="7869942" y="656155"/>
              <a:ext cx="334469" cy="334469"/>
            </a:xfrm>
            <a:prstGeom prst="noSmoking">
              <a:avLst>
                <a:gd name="adj" fmla="val 58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908869" y="531253"/>
            <a:ext cx="377638" cy="1148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300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521559" y="614914"/>
            <a:ext cx="326158" cy="11535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15</a:t>
            </a:r>
            <a:endParaRPr lang="en-US" sz="675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88" y="2546406"/>
            <a:ext cx="1444183" cy="5460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21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6" y="698794"/>
            <a:ext cx="4510596" cy="3180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698794"/>
            <a:ext cx="4160578" cy="3180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5" y="2288963"/>
            <a:ext cx="1521904" cy="1136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87" y="4116261"/>
            <a:ext cx="361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C8000"/>
                </a:solidFill>
              </a:rPr>
              <a:t>WHAT HAPPENNED?</a:t>
            </a:r>
            <a:endParaRPr lang="en-US" sz="2400" b="1" dirty="0">
              <a:solidFill>
                <a:srgbClr val="EC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07173748"/>
              </p:ext>
            </p:extLst>
          </p:nvPr>
        </p:nvGraphicFramePr>
        <p:xfrm>
          <a:off x="3333946" y="2475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5035" y="717194"/>
            <a:ext cx="36104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IMS CONTENT ITEM® FILLS THE GAPS AND </a:t>
            </a:r>
            <a:r>
              <a:rPr lang="en-US" sz="2400" b="1" dirty="0" smtClean="0">
                <a:solidFill>
                  <a:srgbClr val="EC8000"/>
                </a:solidFill>
              </a:rPr>
              <a:t>MAKES CONNECTIONS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 BETWEEN IMS LEARNING TOOLS INTEROPERABILITY® AND IMS COMMON CARTRIDGE®.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786" y="4595688"/>
            <a:ext cx="7517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LTI®, CC®, </a:t>
            </a:r>
            <a:r>
              <a:rPr lang="en-US" sz="1200" smtClean="0">
                <a:solidFill>
                  <a:schemeClr val="bg1">
                    <a:lumMod val="85000"/>
                  </a:schemeClr>
                </a:solidFill>
              </a:rPr>
              <a:t>and Content Item®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are trademarks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of IMS Global Learning Consortium, Inc. (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hlinkClick r:id="rId8"/>
              </a:rPr>
              <a:t>www.imsglobal.org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6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52890332"/>
              </p:ext>
            </p:extLst>
          </p:nvPr>
        </p:nvGraphicFramePr>
        <p:xfrm>
          <a:off x="3333946" y="2475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5034" y="717194"/>
            <a:ext cx="3667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FOR THE FIRST TIME IN THE HISTORY OF EDUCATIONAL TECHNOLOGY, YOU CAN MAKE AN APP STORE OR LEARNING OBJECT REPOSITORY </a:t>
            </a:r>
            <a:r>
              <a:rPr lang="en-US" sz="2400" b="1" dirty="0" smtClean="0">
                <a:solidFill>
                  <a:srgbClr val="EC8000"/>
                </a:solidFill>
              </a:rPr>
              <a:t>WITHOUT PROPRIETATY EXTENSIONS</a:t>
            </a:r>
            <a:r>
              <a:rPr lang="en-US" sz="2400" b="1" dirty="0" smtClean="0">
                <a:solidFill>
                  <a:srgbClr val="FFC000"/>
                </a:solidFill>
              </a:rPr>
              <a:t>.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786" y="4595688"/>
            <a:ext cx="7517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LTI®, CC®, </a:t>
            </a:r>
            <a:r>
              <a:rPr lang="en-US" sz="1200" smtClean="0">
                <a:solidFill>
                  <a:schemeClr val="bg1">
                    <a:lumMod val="85000"/>
                  </a:schemeClr>
                </a:solidFill>
              </a:rPr>
              <a:t>and Content Item®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are trademarks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of IMS Global Learning Consortium, Inc. (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hlinkClick r:id="rId8"/>
              </a:rPr>
              <a:t>www.imsglobal.org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0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70" y="3156837"/>
            <a:ext cx="1679434" cy="1575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244" y="376825"/>
            <a:ext cx="2151734" cy="2151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0418" y="2528559"/>
            <a:ext cx="17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C8000"/>
                </a:solidFill>
              </a:rPr>
              <a:t>@</a:t>
            </a:r>
            <a:r>
              <a:rPr lang="en-US" sz="2400" b="1" dirty="0" err="1" smtClean="0">
                <a:solidFill>
                  <a:srgbClr val="EC8000"/>
                </a:solidFill>
              </a:rPr>
              <a:t>whitmer</a:t>
            </a:r>
            <a:endParaRPr lang="en-US" sz="2400" b="1" dirty="0">
              <a:solidFill>
                <a:srgbClr val="EC8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08044" y="1198728"/>
            <a:ext cx="2151734" cy="2746044"/>
            <a:chOff x="3636325" y="1341480"/>
            <a:chExt cx="2151734" cy="27460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6325" y="1341480"/>
              <a:ext cx="2151734" cy="21517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39149" y="3625859"/>
              <a:ext cx="1746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EC8000"/>
                  </a:solidFill>
                </a:rPr>
                <a:t>@</a:t>
              </a:r>
              <a:r>
                <a:rPr lang="en-US" sz="2400" b="1" dirty="0" err="1">
                  <a:solidFill>
                    <a:srgbClr val="EC8000"/>
                  </a:solidFill>
                </a:rPr>
                <a:t>brackenm</a:t>
              </a:r>
              <a:endParaRPr lang="en-US" sz="2400" b="1" dirty="0">
                <a:solidFill>
                  <a:srgbClr val="EC8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6459" y="559187"/>
            <a:ext cx="1998600" cy="4025126"/>
            <a:chOff x="606459" y="407015"/>
            <a:chExt cx="1998600" cy="40251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59" y="2939408"/>
              <a:ext cx="1998600" cy="14927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6411" y="2407395"/>
              <a:ext cx="1538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EC8000"/>
                  </a:solidFill>
                </a:rPr>
                <a:t>@</a:t>
              </a:r>
              <a:r>
                <a:rPr lang="en-US" sz="2400" b="1" dirty="0" err="1" smtClean="0">
                  <a:solidFill>
                    <a:srgbClr val="EC8000"/>
                  </a:solidFill>
                </a:rPr>
                <a:t>drchuck</a:t>
              </a:r>
              <a:endParaRPr lang="en-US" sz="2400" b="1" dirty="0">
                <a:solidFill>
                  <a:srgbClr val="EC8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59" y="407015"/>
              <a:ext cx="1998600" cy="199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6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</TotalTime>
  <Words>291</Words>
  <Application>Microsoft Macintosh PowerPoint</Application>
  <PresentationFormat>On-screen Show (16:9)</PresentationFormat>
  <Paragraphs>87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맑은 고딕</vt:lpstr>
      <vt:lpstr>Arial</vt:lpstr>
      <vt:lpstr>Office Theme</vt:lpstr>
      <vt:lpstr>Exploring the Next Generation Digital Learning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Topics</vt:lpstr>
      <vt:lpstr>Demo</vt:lpstr>
      <vt:lpstr>PowerPoint Presentation</vt:lpstr>
      <vt:lpstr>PowerPoint Presentation</vt:lpstr>
      <vt:lpstr>Any Questions?  www.tsugi.org www.py4e.com www.wa4e.com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Digital Learning with Tsugi</dc:title>
  <dc:creator>Charles Severance</dc:creator>
  <cp:lastModifiedBy>Charles Severance</cp:lastModifiedBy>
  <cp:revision>62</cp:revision>
  <cp:lastPrinted>2017-02-22T21:44:30Z</cp:lastPrinted>
  <dcterms:created xsi:type="dcterms:W3CDTF">2017-01-26T19:03:28Z</dcterms:created>
  <dcterms:modified xsi:type="dcterms:W3CDTF">2017-05-09T04:15:54Z</dcterms:modified>
</cp:coreProperties>
</file>